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72" r:id="rId3"/>
    <p:sldId id="273" r:id="rId4"/>
    <p:sldId id="274" r:id="rId5"/>
    <p:sldId id="266" r:id="rId6"/>
    <p:sldId id="268" r:id="rId7"/>
    <p:sldId id="271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acle Developer" initials="O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37"/>
    <a:srgbClr val="D4AF37"/>
    <a:srgbClr val="E1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F32D8-78DD-4115-90D1-DD9FACBEDA1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25BFC-A153-4C5D-BC9D-13A08BF7BA9A}">
      <dgm:prSet phldrT="[Text]"/>
      <dgm:spPr/>
      <dgm:t>
        <a:bodyPr/>
        <a:lstStyle/>
        <a:p>
          <a:r>
            <a:rPr lang="en-US" dirty="0" smtClean="0"/>
            <a:t>Course Creation</a:t>
          </a:r>
          <a:endParaRPr lang="en-US" dirty="0"/>
        </a:p>
      </dgm:t>
    </dgm:pt>
    <dgm:pt modelId="{F5294D5C-FD8A-4262-A9A0-0251C0473FDD}" type="parTrans" cxnId="{F24D65E6-9D97-4FED-94FF-C7E8B5FB548F}">
      <dgm:prSet/>
      <dgm:spPr/>
      <dgm:t>
        <a:bodyPr/>
        <a:lstStyle/>
        <a:p>
          <a:endParaRPr lang="en-US"/>
        </a:p>
      </dgm:t>
    </dgm:pt>
    <dgm:pt modelId="{CE2660F2-CD3E-41E7-9920-F46F583D578D}" type="sibTrans" cxnId="{F24D65E6-9D97-4FED-94FF-C7E8B5FB548F}">
      <dgm:prSet/>
      <dgm:spPr/>
      <dgm:t>
        <a:bodyPr/>
        <a:lstStyle/>
        <a:p>
          <a:endParaRPr lang="en-US"/>
        </a:p>
      </dgm:t>
    </dgm:pt>
    <dgm:pt modelId="{339C64D9-5A09-4607-8322-2FF5C849506E}">
      <dgm:prSet phldrT="[Text]"/>
      <dgm:spPr/>
      <dgm:t>
        <a:bodyPr/>
        <a:lstStyle/>
        <a:p>
          <a:r>
            <a:rPr lang="en-US" dirty="0" smtClean="0"/>
            <a:t>Upload Result</a:t>
          </a:r>
          <a:endParaRPr lang="en-US" dirty="0"/>
        </a:p>
      </dgm:t>
    </dgm:pt>
    <dgm:pt modelId="{D9522953-3DAD-4921-BE72-541D38A8EF4C}" type="parTrans" cxnId="{1170F41C-9159-40C2-9A2A-050722E7E292}">
      <dgm:prSet/>
      <dgm:spPr/>
      <dgm:t>
        <a:bodyPr/>
        <a:lstStyle/>
        <a:p>
          <a:endParaRPr lang="en-US"/>
        </a:p>
      </dgm:t>
    </dgm:pt>
    <dgm:pt modelId="{1FD62EB2-9DEC-403B-A6BA-0E3D5239F174}" type="sibTrans" cxnId="{1170F41C-9159-40C2-9A2A-050722E7E292}">
      <dgm:prSet/>
      <dgm:spPr/>
      <dgm:t>
        <a:bodyPr/>
        <a:lstStyle/>
        <a:p>
          <a:endParaRPr lang="en-US"/>
        </a:p>
      </dgm:t>
    </dgm:pt>
    <dgm:pt modelId="{73C279AB-B642-48EA-A1B3-331276563FAB}">
      <dgm:prSet phldrT="[Text]"/>
      <dgm:spPr/>
      <dgm:t>
        <a:bodyPr/>
        <a:lstStyle/>
        <a:p>
          <a:r>
            <a:rPr lang="en-US" dirty="0" smtClean="0"/>
            <a:t>Submit to Controller</a:t>
          </a:r>
          <a:endParaRPr lang="en-US" dirty="0"/>
        </a:p>
      </dgm:t>
    </dgm:pt>
    <dgm:pt modelId="{072B342F-A720-443F-BADF-AE0B20666BC8}" type="parTrans" cxnId="{01C7EDBD-99CA-494B-9027-08088580599E}">
      <dgm:prSet/>
      <dgm:spPr/>
      <dgm:t>
        <a:bodyPr/>
        <a:lstStyle/>
        <a:p>
          <a:endParaRPr lang="en-US"/>
        </a:p>
      </dgm:t>
    </dgm:pt>
    <dgm:pt modelId="{D0BF1B3F-6AD4-464D-BBA5-6895F775D979}" type="sibTrans" cxnId="{01C7EDBD-99CA-494B-9027-08088580599E}">
      <dgm:prSet/>
      <dgm:spPr/>
      <dgm:t>
        <a:bodyPr/>
        <a:lstStyle/>
        <a:p>
          <a:endParaRPr lang="en-US"/>
        </a:p>
      </dgm:t>
    </dgm:pt>
    <dgm:pt modelId="{7E5C7E4E-1BB6-4253-91A4-29E28B9FF212}">
      <dgm:prSet phldrT="[Text]"/>
      <dgm:spPr/>
      <dgm:t>
        <a:bodyPr/>
        <a:lstStyle/>
        <a:p>
          <a:r>
            <a:rPr lang="en-US" dirty="0" smtClean="0"/>
            <a:t>Class Formation</a:t>
          </a:r>
          <a:endParaRPr lang="en-US" dirty="0"/>
        </a:p>
      </dgm:t>
    </dgm:pt>
    <dgm:pt modelId="{E6A57BDD-EF4C-4990-8C31-4499614F29CD}" type="parTrans" cxnId="{BE3CF45D-64E5-4789-83E3-9AED2A655A0C}">
      <dgm:prSet/>
      <dgm:spPr/>
      <dgm:t>
        <a:bodyPr/>
        <a:lstStyle/>
        <a:p>
          <a:endParaRPr lang="en-US"/>
        </a:p>
      </dgm:t>
    </dgm:pt>
    <dgm:pt modelId="{218CDDBD-FABD-4191-968A-FAA4754343EB}" type="sibTrans" cxnId="{BE3CF45D-64E5-4789-83E3-9AED2A655A0C}">
      <dgm:prSet/>
      <dgm:spPr/>
      <dgm:t>
        <a:bodyPr/>
        <a:lstStyle/>
        <a:p>
          <a:endParaRPr lang="en-US"/>
        </a:p>
      </dgm:t>
    </dgm:pt>
    <dgm:pt modelId="{F4FE1913-8702-40D9-A7C2-9ED2E7E32D8F}">
      <dgm:prSet phldrT="[Text]"/>
      <dgm:spPr/>
      <dgm:t>
        <a:bodyPr/>
        <a:lstStyle/>
        <a:p>
          <a:r>
            <a:rPr lang="en-US" dirty="0" smtClean="0"/>
            <a:t>Group Creation</a:t>
          </a:r>
          <a:endParaRPr lang="en-US" dirty="0"/>
        </a:p>
      </dgm:t>
    </dgm:pt>
    <dgm:pt modelId="{C9D7E666-E85C-45CF-A692-E422D58A3D00}" type="parTrans" cxnId="{F17A5973-7831-4C31-8EC4-0890BC7D36A0}">
      <dgm:prSet/>
      <dgm:spPr/>
      <dgm:t>
        <a:bodyPr/>
        <a:lstStyle/>
        <a:p>
          <a:endParaRPr lang="en-US"/>
        </a:p>
      </dgm:t>
    </dgm:pt>
    <dgm:pt modelId="{14A55608-A131-4608-B021-59137D871D22}" type="sibTrans" cxnId="{F17A5973-7831-4C31-8EC4-0890BC7D36A0}">
      <dgm:prSet/>
      <dgm:spPr/>
      <dgm:t>
        <a:bodyPr/>
        <a:lstStyle/>
        <a:p>
          <a:endParaRPr lang="en-US"/>
        </a:p>
      </dgm:t>
    </dgm:pt>
    <dgm:pt modelId="{5C69795F-E8F6-4575-8AA1-C2A350EBBFE5}">
      <dgm:prSet/>
      <dgm:spPr/>
      <dgm:t>
        <a:bodyPr/>
        <a:lstStyle/>
        <a:p>
          <a:r>
            <a:rPr lang="en-US" dirty="0" smtClean="0"/>
            <a:t>Upload Course Content</a:t>
          </a:r>
          <a:endParaRPr lang="en-US" dirty="0"/>
        </a:p>
      </dgm:t>
    </dgm:pt>
    <dgm:pt modelId="{5B217854-77E3-4625-98EE-A6E9A20A8336}" type="parTrans" cxnId="{327F4D14-5955-4D78-BA9A-B7D67EE85D1C}">
      <dgm:prSet/>
      <dgm:spPr/>
      <dgm:t>
        <a:bodyPr/>
        <a:lstStyle/>
        <a:p>
          <a:endParaRPr lang="en-US"/>
        </a:p>
      </dgm:t>
    </dgm:pt>
    <dgm:pt modelId="{48437E4C-40FE-4A5B-B0D7-A327E8EB8F31}" type="sibTrans" cxnId="{327F4D14-5955-4D78-BA9A-B7D67EE85D1C}">
      <dgm:prSet/>
      <dgm:spPr/>
      <dgm:t>
        <a:bodyPr/>
        <a:lstStyle/>
        <a:p>
          <a:endParaRPr lang="en-US"/>
        </a:p>
      </dgm:t>
    </dgm:pt>
    <dgm:pt modelId="{74A1930E-2D2E-4E17-9E8B-5C2E2E2E1D84}" type="pres">
      <dgm:prSet presAssocID="{B12F32D8-78DD-4115-90D1-DD9FACBEDA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D9E96E-D30F-4E7F-A926-6AAAA385F67B}" type="pres">
      <dgm:prSet presAssocID="{32B25BFC-A153-4C5D-BC9D-13A08BF7BA9A}" presName="node" presStyleLbl="node1" presStyleIdx="0" presStyleCnt="6" custRadScaleRad="100185" custRadScaleInc="-24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917CE-0D92-4226-92D3-40E4AFB0259B}" type="pres">
      <dgm:prSet presAssocID="{CE2660F2-CD3E-41E7-9920-F46F583D578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5347BB9-DFDD-42D8-9E0F-18B1C7768376}" type="pres">
      <dgm:prSet presAssocID="{CE2660F2-CD3E-41E7-9920-F46F583D578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10EF483-3F41-450E-BC66-391EE0FEA12D}" type="pres">
      <dgm:prSet presAssocID="{7E5C7E4E-1BB6-4253-91A4-29E28B9FF212}" presName="node" presStyleLbl="node1" presStyleIdx="1" presStyleCnt="6" custRadScaleRad="116236" custRadScaleInc="6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FF3DD-D0B0-4DB2-8E5F-C07CA66501FE}" type="pres">
      <dgm:prSet presAssocID="{218CDDBD-FABD-4191-968A-FAA4754343E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C65FBA7-5690-467C-B3BC-F6E80F5882E5}" type="pres">
      <dgm:prSet presAssocID="{218CDDBD-FABD-4191-968A-FAA4754343E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825B014-3B6B-48B5-91EE-8A866CFD01BB}" type="pres">
      <dgm:prSet presAssocID="{5C69795F-E8F6-4575-8AA1-C2A350EBBFE5}" presName="node" presStyleLbl="node1" presStyleIdx="2" presStyleCnt="6" custRadScaleRad="113619" custRadScaleInc="-1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F6416-1CCB-4C97-84B1-BAB542478F6F}" type="pres">
      <dgm:prSet presAssocID="{48437E4C-40FE-4A5B-B0D7-A327E8EB8F3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1DA65F3-53AA-4814-80E2-FF85F31326D2}" type="pres">
      <dgm:prSet presAssocID="{48437E4C-40FE-4A5B-B0D7-A327E8EB8F3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927B56E-04CE-4759-B87C-94FA8024744E}" type="pres">
      <dgm:prSet presAssocID="{F4FE1913-8702-40D9-A7C2-9ED2E7E32D8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466E1-76D4-4026-89B3-D1D647481215}" type="pres">
      <dgm:prSet presAssocID="{14A55608-A131-4608-B021-59137D871D2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249E123-7378-4685-8EDD-A7467D4BD5AE}" type="pres">
      <dgm:prSet presAssocID="{14A55608-A131-4608-B021-59137D871D2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EBD99AE-415B-4083-80DB-6FE2ECC7EA0E}" type="pres">
      <dgm:prSet presAssocID="{339C64D9-5A09-4607-8322-2FF5C849506E}" presName="node" presStyleLbl="node1" presStyleIdx="4" presStyleCnt="6" custRadScaleRad="126563" custRadScaleInc="8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0282E-3732-40EC-A4B3-B98DC4B43228}" type="pres">
      <dgm:prSet presAssocID="{1FD62EB2-9DEC-403B-A6BA-0E3D5239F17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920FBAE-38E0-4072-8253-43C091C96D06}" type="pres">
      <dgm:prSet presAssocID="{1FD62EB2-9DEC-403B-A6BA-0E3D5239F17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91DBD91-C9A6-4E68-9D90-B471E1057975}" type="pres">
      <dgm:prSet presAssocID="{73C279AB-B642-48EA-A1B3-331276563FAB}" presName="node" presStyleLbl="node1" presStyleIdx="5" presStyleCnt="6" custRadScaleRad="133286" custRadScaleInc="-26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58EE3-A198-4C30-A19E-3E355EA32EDF}" type="pres">
      <dgm:prSet presAssocID="{D0BF1B3F-6AD4-464D-BBA5-6895F775D97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7E25932-E529-4C5D-A910-634F146D6205}" type="pres">
      <dgm:prSet presAssocID="{D0BF1B3F-6AD4-464D-BBA5-6895F775D979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2164CB1-FD5F-42C6-BE3A-53891FB0EA4C}" type="presOf" srcId="{32B25BFC-A153-4C5D-BC9D-13A08BF7BA9A}" destId="{2BD9E96E-D30F-4E7F-A926-6AAAA385F67B}" srcOrd="0" destOrd="0" presId="urn:microsoft.com/office/officeart/2005/8/layout/cycle2"/>
    <dgm:cxn modelId="{78081046-7DA0-4205-886C-653307A874BB}" type="presOf" srcId="{CE2660F2-CD3E-41E7-9920-F46F583D578D}" destId="{C5347BB9-DFDD-42D8-9E0F-18B1C7768376}" srcOrd="1" destOrd="0" presId="urn:microsoft.com/office/officeart/2005/8/layout/cycle2"/>
    <dgm:cxn modelId="{C5803BD4-36A7-4F5E-B7AC-B1D76A8F2FC7}" type="presOf" srcId="{48437E4C-40FE-4A5B-B0D7-A327E8EB8F31}" destId="{51DF6416-1CCB-4C97-84B1-BAB542478F6F}" srcOrd="0" destOrd="0" presId="urn:microsoft.com/office/officeart/2005/8/layout/cycle2"/>
    <dgm:cxn modelId="{63733F56-66DD-41AD-8628-67FE20E687B4}" type="presOf" srcId="{339C64D9-5A09-4607-8322-2FF5C849506E}" destId="{2EBD99AE-415B-4083-80DB-6FE2ECC7EA0E}" srcOrd="0" destOrd="0" presId="urn:microsoft.com/office/officeart/2005/8/layout/cycle2"/>
    <dgm:cxn modelId="{327F4D14-5955-4D78-BA9A-B7D67EE85D1C}" srcId="{B12F32D8-78DD-4115-90D1-DD9FACBEDA1E}" destId="{5C69795F-E8F6-4575-8AA1-C2A350EBBFE5}" srcOrd="2" destOrd="0" parTransId="{5B217854-77E3-4625-98EE-A6E9A20A8336}" sibTransId="{48437E4C-40FE-4A5B-B0D7-A327E8EB8F31}"/>
    <dgm:cxn modelId="{1300D105-FC2F-488F-8DB7-8DC708B1DB30}" type="presOf" srcId="{F4FE1913-8702-40D9-A7C2-9ED2E7E32D8F}" destId="{F927B56E-04CE-4759-B87C-94FA8024744E}" srcOrd="0" destOrd="0" presId="urn:microsoft.com/office/officeart/2005/8/layout/cycle2"/>
    <dgm:cxn modelId="{8D3DF504-5A52-40E0-AEB4-08209EA75246}" type="presOf" srcId="{1FD62EB2-9DEC-403B-A6BA-0E3D5239F174}" destId="{70C0282E-3732-40EC-A4B3-B98DC4B43228}" srcOrd="0" destOrd="0" presId="urn:microsoft.com/office/officeart/2005/8/layout/cycle2"/>
    <dgm:cxn modelId="{31951177-3877-401E-A2B2-7E51F6E39EC3}" type="presOf" srcId="{CE2660F2-CD3E-41E7-9920-F46F583D578D}" destId="{A39917CE-0D92-4226-92D3-40E4AFB0259B}" srcOrd="0" destOrd="0" presId="urn:microsoft.com/office/officeart/2005/8/layout/cycle2"/>
    <dgm:cxn modelId="{F24D65E6-9D97-4FED-94FF-C7E8B5FB548F}" srcId="{B12F32D8-78DD-4115-90D1-DD9FACBEDA1E}" destId="{32B25BFC-A153-4C5D-BC9D-13A08BF7BA9A}" srcOrd="0" destOrd="0" parTransId="{F5294D5C-FD8A-4262-A9A0-0251C0473FDD}" sibTransId="{CE2660F2-CD3E-41E7-9920-F46F583D578D}"/>
    <dgm:cxn modelId="{B5AAAAF2-F9D9-43A5-93E8-8DF491705B51}" type="presOf" srcId="{D0BF1B3F-6AD4-464D-BBA5-6895F775D979}" destId="{E7E25932-E529-4C5D-A910-634F146D6205}" srcOrd="1" destOrd="0" presId="urn:microsoft.com/office/officeart/2005/8/layout/cycle2"/>
    <dgm:cxn modelId="{01C7EDBD-99CA-494B-9027-08088580599E}" srcId="{B12F32D8-78DD-4115-90D1-DD9FACBEDA1E}" destId="{73C279AB-B642-48EA-A1B3-331276563FAB}" srcOrd="5" destOrd="0" parTransId="{072B342F-A720-443F-BADF-AE0B20666BC8}" sibTransId="{D0BF1B3F-6AD4-464D-BBA5-6895F775D979}"/>
    <dgm:cxn modelId="{4C4E61EE-DCEE-41CE-81AA-5023ABF85DB9}" type="presOf" srcId="{218CDDBD-FABD-4191-968A-FAA4754343EB}" destId="{351FF3DD-D0B0-4DB2-8E5F-C07CA66501FE}" srcOrd="0" destOrd="0" presId="urn:microsoft.com/office/officeart/2005/8/layout/cycle2"/>
    <dgm:cxn modelId="{A83BD10F-5034-4BDE-B617-D31D40E226E2}" type="presOf" srcId="{48437E4C-40FE-4A5B-B0D7-A327E8EB8F31}" destId="{D1DA65F3-53AA-4814-80E2-FF85F31326D2}" srcOrd="1" destOrd="0" presId="urn:microsoft.com/office/officeart/2005/8/layout/cycle2"/>
    <dgm:cxn modelId="{F17A5973-7831-4C31-8EC4-0890BC7D36A0}" srcId="{B12F32D8-78DD-4115-90D1-DD9FACBEDA1E}" destId="{F4FE1913-8702-40D9-A7C2-9ED2E7E32D8F}" srcOrd="3" destOrd="0" parTransId="{C9D7E666-E85C-45CF-A692-E422D58A3D00}" sibTransId="{14A55608-A131-4608-B021-59137D871D22}"/>
    <dgm:cxn modelId="{382274DD-F52C-4250-9454-2B42EB0067DE}" type="presOf" srcId="{D0BF1B3F-6AD4-464D-BBA5-6895F775D979}" destId="{77058EE3-A198-4C30-A19E-3E355EA32EDF}" srcOrd="0" destOrd="0" presId="urn:microsoft.com/office/officeart/2005/8/layout/cycle2"/>
    <dgm:cxn modelId="{65B1BD09-90E8-4228-A62B-8222911FCA67}" type="presOf" srcId="{1FD62EB2-9DEC-403B-A6BA-0E3D5239F174}" destId="{D920FBAE-38E0-4072-8253-43C091C96D06}" srcOrd="1" destOrd="0" presId="urn:microsoft.com/office/officeart/2005/8/layout/cycle2"/>
    <dgm:cxn modelId="{8717A5F8-6352-4BF2-A058-FDFFDB7FEC21}" type="presOf" srcId="{218CDDBD-FABD-4191-968A-FAA4754343EB}" destId="{BC65FBA7-5690-467C-B3BC-F6E80F5882E5}" srcOrd="1" destOrd="0" presId="urn:microsoft.com/office/officeart/2005/8/layout/cycle2"/>
    <dgm:cxn modelId="{B795695E-50CE-4CE1-8F2C-C7996D7200A5}" type="presOf" srcId="{14A55608-A131-4608-B021-59137D871D22}" destId="{7249E123-7378-4685-8EDD-A7467D4BD5AE}" srcOrd="1" destOrd="0" presId="urn:microsoft.com/office/officeart/2005/8/layout/cycle2"/>
    <dgm:cxn modelId="{8B3055BF-EAD4-4845-A875-D6334875351C}" type="presOf" srcId="{5C69795F-E8F6-4575-8AA1-C2A350EBBFE5}" destId="{F825B014-3B6B-48B5-91EE-8A866CFD01BB}" srcOrd="0" destOrd="0" presId="urn:microsoft.com/office/officeart/2005/8/layout/cycle2"/>
    <dgm:cxn modelId="{FD00B1CF-6D43-4D57-89B3-86AD2DFBF652}" type="presOf" srcId="{14A55608-A131-4608-B021-59137D871D22}" destId="{794466E1-76D4-4026-89B3-D1D647481215}" srcOrd="0" destOrd="0" presId="urn:microsoft.com/office/officeart/2005/8/layout/cycle2"/>
    <dgm:cxn modelId="{1170F41C-9159-40C2-9A2A-050722E7E292}" srcId="{B12F32D8-78DD-4115-90D1-DD9FACBEDA1E}" destId="{339C64D9-5A09-4607-8322-2FF5C849506E}" srcOrd="4" destOrd="0" parTransId="{D9522953-3DAD-4921-BE72-541D38A8EF4C}" sibTransId="{1FD62EB2-9DEC-403B-A6BA-0E3D5239F174}"/>
    <dgm:cxn modelId="{DD7219A5-30C3-43FD-B580-56D8B71BF27A}" type="presOf" srcId="{B12F32D8-78DD-4115-90D1-DD9FACBEDA1E}" destId="{74A1930E-2D2E-4E17-9E8B-5C2E2E2E1D84}" srcOrd="0" destOrd="0" presId="urn:microsoft.com/office/officeart/2005/8/layout/cycle2"/>
    <dgm:cxn modelId="{BE3CF45D-64E5-4789-83E3-9AED2A655A0C}" srcId="{B12F32D8-78DD-4115-90D1-DD9FACBEDA1E}" destId="{7E5C7E4E-1BB6-4253-91A4-29E28B9FF212}" srcOrd="1" destOrd="0" parTransId="{E6A57BDD-EF4C-4990-8C31-4499614F29CD}" sibTransId="{218CDDBD-FABD-4191-968A-FAA4754343EB}"/>
    <dgm:cxn modelId="{5F2AFFD7-8C7B-4905-8166-748971E5DA51}" type="presOf" srcId="{7E5C7E4E-1BB6-4253-91A4-29E28B9FF212}" destId="{D10EF483-3F41-450E-BC66-391EE0FEA12D}" srcOrd="0" destOrd="0" presId="urn:microsoft.com/office/officeart/2005/8/layout/cycle2"/>
    <dgm:cxn modelId="{AC3DA7C3-6372-4F7E-9899-A7694C9731DC}" type="presOf" srcId="{73C279AB-B642-48EA-A1B3-331276563FAB}" destId="{A91DBD91-C9A6-4E68-9D90-B471E1057975}" srcOrd="0" destOrd="0" presId="urn:microsoft.com/office/officeart/2005/8/layout/cycle2"/>
    <dgm:cxn modelId="{4AB27090-759B-47B2-B6DE-F101670EF4AB}" type="presParOf" srcId="{74A1930E-2D2E-4E17-9E8B-5C2E2E2E1D84}" destId="{2BD9E96E-D30F-4E7F-A926-6AAAA385F67B}" srcOrd="0" destOrd="0" presId="urn:microsoft.com/office/officeart/2005/8/layout/cycle2"/>
    <dgm:cxn modelId="{FD07ABEE-6CE3-4F6C-BEA3-F13612EDF38E}" type="presParOf" srcId="{74A1930E-2D2E-4E17-9E8B-5C2E2E2E1D84}" destId="{A39917CE-0D92-4226-92D3-40E4AFB0259B}" srcOrd="1" destOrd="0" presId="urn:microsoft.com/office/officeart/2005/8/layout/cycle2"/>
    <dgm:cxn modelId="{CA8EF822-C51A-47A9-A355-80103E65B4FB}" type="presParOf" srcId="{A39917CE-0D92-4226-92D3-40E4AFB0259B}" destId="{C5347BB9-DFDD-42D8-9E0F-18B1C7768376}" srcOrd="0" destOrd="0" presId="urn:microsoft.com/office/officeart/2005/8/layout/cycle2"/>
    <dgm:cxn modelId="{D865505E-0E7A-4E0F-98AD-9FD45EA9CDFB}" type="presParOf" srcId="{74A1930E-2D2E-4E17-9E8B-5C2E2E2E1D84}" destId="{D10EF483-3F41-450E-BC66-391EE0FEA12D}" srcOrd="2" destOrd="0" presId="urn:microsoft.com/office/officeart/2005/8/layout/cycle2"/>
    <dgm:cxn modelId="{03A4B6BE-35CE-4060-AEE3-E556C57B547A}" type="presParOf" srcId="{74A1930E-2D2E-4E17-9E8B-5C2E2E2E1D84}" destId="{351FF3DD-D0B0-4DB2-8E5F-C07CA66501FE}" srcOrd="3" destOrd="0" presId="urn:microsoft.com/office/officeart/2005/8/layout/cycle2"/>
    <dgm:cxn modelId="{1D6678C1-B996-4BBF-A6CD-140C0E9BC6D8}" type="presParOf" srcId="{351FF3DD-D0B0-4DB2-8E5F-C07CA66501FE}" destId="{BC65FBA7-5690-467C-B3BC-F6E80F5882E5}" srcOrd="0" destOrd="0" presId="urn:microsoft.com/office/officeart/2005/8/layout/cycle2"/>
    <dgm:cxn modelId="{4010095F-E032-4844-BDAC-E36C8A45C0B5}" type="presParOf" srcId="{74A1930E-2D2E-4E17-9E8B-5C2E2E2E1D84}" destId="{F825B014-3B6B-48B5-91EE-8A866CFD01BB}" srcOrd="4" destOrd="0" presId="urn:microsoft.com/office/officeart/2005/8/layout/cycle2"/>
    <dgm:cxn modelId="{147656A0-C6AA-42F7-B84A-3A091BBB8183}" type="presParOf" srcId="{74A1930E-2D2E-4E17-9E8B-5C2E2E2E1D84}" destId="{51DF6416-1CCB-4C97-84B1-BAB542478F6F}" srcOrd="5" destOrd="0" presId="urn:microsoft.com/office/officeart/2005/8/layout/cycle2"/>
    <dgm:cxn modelId="{BB469B77-FAFC-4936-97B1-FE52F662A5E6}" type="presParOf" srcId="{51DF6416-1CCB-4C97-84B1-BAB542478F6F}" destId="{D1DA65F3-53AA-4814-80E2-FF85F31326D2}" srcOrd="0" destOrd="0" presId="urn:microsoft.com/office/officeart/2005/8/layout/cycle2"/>
    <dgm:cxn modelId="{A6B6F24F-3B48-4EAF-94A6-04579D5786BF}" type="presParOf" srcId="{74A1930E-2D2E-4E17-9E8B-5C2E2E2E1D84}" destId="{F927B56E-04CE-4759-B87C-94FA8024744E}" srcOrd="6" destOrd="0" presId="urn:microsoft.com/office/officeart/2005/8/layout/cycle2"/>
    <dgm:cxn modelId="{D0CE389B-8EB0-4B76-BE24-A5A308DDD82C}" type="presParOf" srcId="{74A1930E-2D2E-4E17-9E8B-5C2E2E2E1D84}" destId="{794466E1-76D4-4026-89B3-D1D647481215}" srcOrd="7" destOrd="0" presId="urn:microsoft.com/office/officeart/2005/8/layout/cycle2"/>
    <dgm:cxn modelId="{F518C5F3-FFCC-4D5B-9700-AFEE7A392C37}" type="presParOf" srcId="{794466E1-76D4-4026-89B3-D1D647481215}" destId="{7249E123-7378-4685-8EDD-A7467D4BD5AE}" srcOrd="0" destOrd="0" presId="urn:microsoft.com/office/officeart/2005/8/layout/cycle2"/>
    <dgm:cxn modelId="{AB687B66-2FDD-4CC8-BF5A-C8B586D79582}" type="presParOf" srcId="{74A1930E-2D2E-4E17-9E8B-5C2E2E2E1D84}" destId="{2EBD99AE-415B-4083-80DB-6FE2ECC7EA0E}" srcOrd="8" destOrd="0" presId="urn:microsoft.com/office/officeart/2005/8/layout/cycle2"/>
    <dgm:cxn modelId="{B25D5B87-508E-495E-82D0-78AA2981BD68}" type="presParOf" srcId="{74A1930E-2D2E-4E17-9E8B-5C2E2E2E1D84}" destId="{70C0282E-3732-40EC-A4B3-B98DC4B43228}" srcOrd="9" destOrd="0" presId="urn:microsoft.com/office/officeart/2005/8/layout/cycle2"/>
    <dgm:cxn modelId="{998857C2-DFBD-4236-8C20-A671597C9BD2}" type="presParOf" srcId="{70C0282E-3732-40EC-A4B3-B98DC4B43228}" destId="{D920FBAE-38E0-4072-8253-43C091C96D06}" srcOrd="0" destOrd="0" presId="urn:microsoft.com/office/officeart/2005/8/layout/cycle2"/>
    <dgm:cxn modelId="{CB0ECF40-CA39-4CA8-AC4F-8403AE23B8FF}" type="presParOf" srcId="{74A1930E-2D2E-4E17-9E8B-5C2E2E2E1D84}" destId="{A91DBD91-C9A6-4E68-9D90-B471E1057975}" srcOrd="10" destOrd="0" presId="urn:microsoft.com/office/officeart/2005/8/layout/cycle2"/>
    <dgm:cxn modelId="{F7E0460B-4DF1-4A5B-A809-E7A2ED034C51}" type="presParOf" srcId="{74A1930E-2D2E-4E17-9E8B-5C2E2E2E1D84}" destId="{77058EE3-A198-4C30-A19E-3E355EA32EDF}" srcOrd="11" destOrd="0" presId="urn:microsoft.com/office/officeart/2005/8/layout/cycle2"/>
    <dgm:cxn modelId="{90AD2841-2637-4EEA-A415-6A97BBFF429F}" type="presParOf" srcId="{77058EE3-A198-4C30-A19E-3E355EA32EDF}" destId="{E7E25932-E529-4C5D-A910-634F146D62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9E96E-D30F-4E7F-A926-6AAAA385F67B}">
      <dsp:nvSpPr>
        <dsp:cNvPr id="0" name=""/>
        <dsp:cNvSpPr/>
      </dsp:nvSpPr>
      <dsp:spPr>
        <a:xfrm>
          <a:off x="4547476" y="12999"/>
          <a:ext cx="1155574" cy="115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Course Creation</a:t>
          </a:r>
          <a:endParaRPr lang="en-US" sz="1400" kern="1200" dirty="0"/>
        </a:p>
      </dsp:txBody>
      <dsp:txXfrm>
        <a:off x="4716706" y="182229"/>
        <a:ext cx="817114" cy="817114"/>
      </dsp:txXfrm>
    </dsp:sp>
    <dsp:sp modelId="{A39917CE-0D92-4226-92D3-40E4AFB0259B}">
      <dsp:nvSpPr>
        <dsp:cNvPr id="0" name=""/>
        <dsp:cNvSpPr/>
      </dsp:nvSpPr>
      <dsp:spPr>
        <a:xfrm rot="1273326">
          <a:off x="5850008" y="779586"/>
          <a:ext cx="527255" cy="390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853975" y="836411"/>
        <a:ext cx="410253" cy="234004"/>
      </dsp:txXfrm>
    </dsp:sp>
    <dsp:sp modelId="{D10EF483-3F41-450E-BC66-391EE0FEA12D}">
      <dsp:nvSpPr>
        <dsp:cNvPr id="0" name=""/>
        <dsp:cNvSpPr/>
      </dsp:nvSpPr>
      <dsp:spPr>
        <a:xfrm>
          <a:off x="6552042" y="791408"/>
          <a:ext cx="1155574" cy="115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Class Formation</a:t>
          </a:r>
          <a:endParaRPr lang="en-US" sz="1400" kern="1200" dirty="0"/>
        </a:p>
      </dsp:txBody>
      <dsp:txXfrm>
        <a:off x="6721272" y="960638"/>
        <a:ext cx="817114" cy="817114"/>
      </dsp:txXfrm>
    </dsp:sp>
    <dsp:sp modelId="{351FF3DD-D0B0-4DB2-8E5F-C07CA66501FE}">
      <dsp:nvSpPr>
        <dsp:cNvPr id="0" name=""/>
        <dsp:cNvSpPr/>
      </dsp:nvSpPr>
      <dsp:spPr>
        <a:xfrm rot="5421125">
          <a:off x="6950012" y="2070976"/>
          <a:ext cx="348612" cy="390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7002625" y="2096686"/>
        <a:ext cx="244028" cy="234004"/>
      </dsp:txXfrm>
    </dsp:sp>
    <dsp:sp modelId="{F825B014-3B6B-48B5-91EE-8A866CFD01BB}">
      <dsp:nvSpPr>
        <dsp:cNvPr id="0" name=""/>
        <dsp:cNvSpPr/>
      </dsp:nvSpPr>
      <dsp:spPr>
        <a:xfrm>
          <a:off x="6540899" y="2604708"/>
          <a:ext cx="1155574" cy="115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Upload Course Content</a:t>
          </a:r>
          <a:endParaRPr lang="en-US" sz="1400" kern="1200" dirty="0"/>
        </a:p>
      </dsp:txBody>
      <dsp:txXfrm>
        <a:off x="6710129" y="2773938"/>
        <a:ext cx="817114" cy="817114"/>
      </dsp:txXfrm>
    </dsp:sp>
    <dsp:sp modelId="{51DF6416-1CCB-4C97-84B1-BAB542478F6F}">
      <dsp:nvSpPr>
        <dsp:cNvPr id="0" name=""/>
        <dsp:cNvSpPr/>
      </dsp:nvSpPr>
      <dsp:spPr>
        <a:xfrm rot="9233507">
          <a:off x="6028239" y="3415918"/>
          <a:ext cx="432477" cy="390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139272" y="3468175"/>
        <a:ext cx="315475" cy="234004"/>
      </dsp:txXfrm>
    </dsp:sp>
    <dsp:sp modelId="{F927B56E-04CE-4759-B87C-94FA8024744E}">
      <dsp:nvSpPr>
        <dsp:cNvPr id="0" name=""/>
        <dsp:cNvSpPr/>
      </dsp:nvSpPr>
      <dsp:spPr>
        <a:xfrm>
          <a:off x="4770500" y="3472332"/>
          <a:ext cx="1155574" cy="115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Group Creation</a:t>
          </a:r>
          <a:endParaRPr lang="en-US" sz="1400" kern="1200" dirty="0"/>
        </a:p>
      </dsp:txBody>
      <dsp:txXfrm>
        <a:off x="4939730" y="3641562"/>
        <a:ext cx="817114" cy="817114"/>
      </dsp:txXfrm>
    </dsp:sp>
    <dsp:sp modelId="{794466E1-76D4-4026-89B3-D1D647481215}">
      <dsp:nvSpPr>
        <dsp:cNvPr id="0" name=""/>
        <dsp:cNvSpPr/>
      </dsp:nvSpPr>
      <dsp:spPr>
        <a:xfrm rot="12020748">
          <a:off x="4142290" y="3498600"/>
          <a:ext cx="489142" cy="390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255642" y="3596941"/>
        <a:ext cx="372140" cy="234004"/>
      </dsp:txXfrm>
    </dsp:sp>
    <dsp:sp modelId="{2EBD99AE-415B-4083-80DB-6FE2ECC7EA0E}">
      <dsp:nvSpPr>
        <dsp:cNvPr id="0" name=""/>
        <dsp:cNvSpPr/>
      </dsp:nvSpPr>
      <dsp:spPr>
        <a:xfrm>
          <a:off x="2821688" y="2749674"/>
          <a:ext cx="1155574" cy="115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Upload Result</a:t>
          </a:r>
          <a:endParaRPr lang="en-US" sz="1400" kern="1200" dirty="0"/>
        </a:p>
      </dsp:txBody>
      <dsp:txXfrm>
        <a:off x="2990918" y="2918904"/>
        <a:ext cx="817114" cy="817114"/>
      </dsp:txXfrm>
    </dsp:sp>
    <dsp:sp modelId="{70C0282E-3732-40EC-A4B3-B98DC4B43228}">
      <dsp:nvSpPr>
        <dsp:cNvPr id="0" name=""/>
        <dsp:cNvSpPr/>
      </dsp:nvSpPr>
      <dsp:spPr>
        <a:xfrm rot="15840075">
          <a:off x="3108601" y="2205659"/>
          <a:ext cx="386969" cy="390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72713" y="2341388"/>
        <a:ext cx="270878" cy="234004"/>
      </dsp:txXfrm>
    </dsp:sp>
    <dsp:sp modelId="{A91DBD91-C9A6-4E68-9D90-B471E1057975}">
      <dsp:nvSpPr>
        <dsp:cNvPr id="0" name=""/>
        <dsp:cNvSpPr/>
      </dsp:nvSpPr>
      <dsp:spPr>
        <a:xfrm>
          <a:off x="2624619" y="874293"/>
          <a:ext cx="1155574" cy="115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Submit to Controller</a:t>
          </a:r>
          <a:endParaRPr lang="en-US" sz="1400" kern="1200" dirty="0"/>
        </a:p>
      </dsp:txBody>
      <dsp:txXfrm>
        <a:off x="2793849" y="1043523"/>
        <a:ext cx="817114" cy="817114"/>
      </dsp:txXfrm>
    </dsp:sp>
    <dsp:sp modelId="{77058EE3-A198-4C30-A19E-3E355EA32EDF}">
      <dsp:nvSpPr>
        <dsp:cNvPr id="0" name=""/>
        <dsp:cNvSpPr/>
      </dsp:nvSpPr>
      <dsp:spPr>
        <a:xfrm rot="20152274">
          <a:off x="3898699" y="832264"/>
          <a:ext cx="504224" cy="390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03810" y="934180"/>
        <a:ext cx="387222" cy="23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1E114-5ED6-4B76-9E98-B57E5824242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F6927-8DE3-4548-90A7-79608F3B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6F5FC-0B6D-4376-B306-F98C906879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4738-E46C-4B9B-A7A4-8548D131A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0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4738-E46C-4B9B-A7A4-8548D131AF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4738-E46C-4B9B-A7A4-8548D131AF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5160" y="1381533"/>
            <a:ext cx="8844240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3600" cap="all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1102132"/>
            <a:ext cx="1826766" cy="2148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3250273"/>
            <a:ext cx="11262866" cy="33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474-8ED8-4692-B0AB-DA93876E4560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97598-E81D-4E10-9995-21EED23A193A}" type="datetime1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C296894-580C-4358-AD21-D7D4CA7C5B40}" type="datetime1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University of Agriculture Faisalabad – </a:t>
            </a:r>
            <a:r>
              <a:rPr lang="en-US" dirty="0" err="1" smtClean="0"/>
              <a:t>uaf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9C164-E0A7-4B75-A135-E7D84EB6BCB6}" type="datetime1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University of Agriculture Faisalabad – </a:t>
            </a:r>
            <a:r>
              <a:rPr lang="en-US" dirty="0" err="1" smtClean="0"/>
              <a:t>uaf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C2CBB2D-5685-4245-B6D9-DF010748E43F}" type="datetime1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University of Agriculture Faisalabad – </a:t>
            </a:r>
            <a:r>
              <a:rPr lang="en-US" dirty="0" err="1" smtClean="0"/>
              <a:t>uaf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794-5E11-4607-808B-65D23989C6D4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4BB8-825C-4748-9C40-2D417591E698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5D6-2A3D-4FBF-BAC1-BFB2303CED75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88EFC9-06D5-48A7-A614-1DADCEE499E3}" type="datetime1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University of Agriculture Faisalabad – </a:t>
            </a:r>
            <a:r>
              <a:rPr lang="en-US" dirty="0" err="1" smtClean="0"/>
              <a:t>uaf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0722-6904-4517-902D-45DADCEB9EC7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4DB56D-1F5B-4564-B46B-1A1271A2AA95}" type="datetime1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Agriculture Faisalabad – </a:t>
            </a:r>
            <a:r>
              <a:rPr lang="en-US" dirty="0" err="1" smtClean="0"/>
              <a:t>uaf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FFD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41" y="1894678"/>
            <a:ext cx="3001297" cy="3529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ms@uaf.edu.p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Management System (LMS)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06498"/>
            <a:ext cx="11029615" cy="4052301"/>
          </a:xfrm>
        </p:spPr>
        <p:txBody>
          <a:bodyPr>
            <a:normAutofit/>
          </a:bodyPr>
          <a:lstStyle/>
          <a:p>
            <a:r>
              <a:rPr lang="en-US" dirty="0"/>
              <a:t>Learning platform for educators and </a:t>
            </a:r>
            <a:r>
              <a:rPr lang="en-US" dirty="0" smtClean="0"/>
              <a:t>learners</a:t>
            </a:r>
            <a:endParaRPr lang="en-US" dirty="0"/>
          </a:p>
          <a:p>
            <a:r>
              <a:rPr lang="en-US" dirty="0" smtClean="0"/>
              <a:t>Web </a:t>
            </a:r>
            <a:r>
              <a:rPr lang="en-US" dirty="0"/>
              <a:t>based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Open </a:t>
            </a:r>
            <a:r>
              <a:rPr lang="en-US" dirty="0"/>
              <a:t>source Software (Moodle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E-Learning</a:t>
            </a:r>
            <a:endParaRPr lang="en-US" dirty="0"/>
          </a:p>
          <a:p>
            <a:r>
              <a:rPr lang="en-US" dirty="0" smtClean="0"/>
              <a:t>Customized </a:t>
            </a:r>
            <a:r>
              <a:rPr lang="en-US" dirty="0"/>
              <a:t>software from </a:t>
            </a:r>
            <a:r>
              <a:rPr lang="en-US" dirty="0" smtClean="0"/>
              <a:t>HEC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LMS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Content </a:t>
            </a:r>
            <a:r>
              <a:rPr lang="en-US" dirty="0" smtClean="0"/>
              <a:t>Sharing</a:t>
            </a:r>
            <a:endParaRPr lang="en-US" dirty="0"/>
          </a:p>
          <a:p>
            <a:r>
              <a:rPr lang="en-US" dirty="0" smtClean="0"/>
              <a:t>Online Assignments</a:t>
            </a:r>
            <a:endParaRPr lang="en-US" dirty="0"/>
          </a:p>
          <a:p>
            <a:r>
              <a:rPr lang="en-US" dirty="0" smtClean="0"/>
              <a:t>Online Quiz</a:t>
            </a:r>
            <a:endParaRPr lang="en-US" dirty="0"/>
          </a:p>
          <a:p>
            <a:r>
              <a:rPr lang="en-US" dirty="0" smtClean="0"/>
              <a:t>Online Results</a:t>
            </a:r>
          </a:p>
          <a:p>
            <a:r>
              <a:rPr lang="en-US" dirty="0" smtClean="0"/>
              <a:t>Online Attendance</a:t>
            </a:r>
            <a:endParaRPr lang="en-US" dirty="0"/>
          </a:p>
          <a:p>
            <a:r>
              <a:rPr lang="en-US" dirty="0" smtClean="0"/>
              <a:t>Online Discussion Forum</a:t>
            </a:r>
          </a:p>
          <a:p>
            <a:r>
              <a:rPr lang="en-US" dirty="0" smtClean="0"/>
              <a:t>Blogs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</a:t>
            </a:r>
            <a:r>
              <a:rPr lang="en-US" dirty="0" smtClean="0"/>
              <a:t>LMS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70" y="1808968"/>
            <a:ext cx="8688129" cy="5049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" y="2180496"/>
            <a:ext cx="4460488" cy="36783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dirty="0" smtClean="0"/>
              <a:t>Open Directly from Browser</a:t>
            </a:r>
          </a:p>
          <a:p>
            <a:pPr marL="0" indent="0">
              <a:buNone/>
            </a:pPr>
            <a:r>
              <a:rPr lang="en-US" u="sng" dirty="0" smtClean="0"/>
              <a:t>Lms.uaf.edu.pk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dirty="0" smtClean="0"/>
              <a:t>Link is also given on top of the UAF main website.</a:t>
            </a:r>
          </a:p>
        </p:txBody>
      </p:sp>
    </p:spTree>
    <p:extLst>
      <p:ext uri="{BB962C8B-B14F-4D97-AF65-F5344CB8AC3E}">
        <p14:creationId xmlns:p14="http://schemas.microsoft.com/office/powerpoint/2010/main" val="4581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level of roles in LMS.</a:t>
            </a:r>
          </a:p>
          <a:p>
            <a:pPr lvl="1"/>
            <a:r>
              <a:rPr lang="en-US" dirty="0" smtClean="0"/>
              <a:t>Admin</a:t>
            </a:r>
          </a:p>
          <a:p>
            <a:pPr lvl="1"/>
            <a:r>
              <a:rPr lang="en-US" dirty="0" smtClean="0"/>
              <a:t>LMS Manager</a:t>
            </a:r>
          </a:p>
          <a:p>
            <a:pPr lvl="1"/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Student</a:t>
            </a:r>
          </a:p>
          <a:p>
            <a:pPr marL="324000" lvl="1" indent="0">
              <a:buNone/>
            </a:pPr>
            <a:r>
              <a:rPr lang="en-US" dirty="0" smtClean="0"/>
              <a:t>Here we discuss only last three role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in </a:t>
            </a:r>
            <a:r>
              <a:rPr lang="en-US" b="1" dirty="0" smtClean="0"/>
              <a:t>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LMS Manager:</a:t>
            </a:r>
          </a:p>
          <a:p>
            <a:pPr lvl="1"/>
            <a:r>
              <a:rPr lang="en-US" dirty="0" smtClean="0"/>
              <a:t>Every department has more than one LMS manager who can create courses for their fellow Teachers as well.</a:t>
            </a:r>
          </a:p>
          <a:p>
            <a:pPr lvl="1"/>
            <a:r>
              <a:rPr lang="en-US" dirty="0" smtClean="0"/>
              <a:t>LMS manager also assign role to teacher in their relevant course</a:t>
            </a:r>
          </a:p>
          <a:p>
            <a:r>
              <a:rPr lang="en-US" b="1" dirty="0" smtClean="0"/>
              <a:t>Teacher:</a:t>
            </a:r>
          </a:p>
          <a:p>
            <a:pPr lvl="1"/>
            <a:r>
              <a:rPr lang="en-US" dirty="0" smtClean="0"/>
              <a:t>Teacher can upload Course Contents, Attendance, result, assignment, quiz and other course material.</a:t>
            </a:r>
          </a:p>
          <a:p>
            <a:pPr lvl="1"/>
            <a:r>
              <a:rPr lang="en-US" dirty="0" smtClean="0"/>
              <a:t>Teacher make groups for making award list on LMS and submit results to controller.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in </a:t>
            </a:r>
            <a:r>
              <a:rPr lang="en-US" b="1" dirty="0" smtClean="0"/>
              <a:t>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Student:</a:t>
            </a:r>
          </a:p>
          <a:p>
            <a:pPr lvl="1"/>
            <a:r>
              <a:rPr lang="en-US" dirty="0" smtClean="0"/>
              <a:t>Student can check their Result online.</a:t>
            </a:r>
          </a:p>
          <a:p>
            <a:pPr lvl="1"/>
            <a:r>
              <a:rPr lang="en-US" dirty="0" smtClean="0"/>
              <a:t>Student can attempt their quiz and submit their assignments</a:t>
            </a:r>
          </a:p>
          <a:p>
            <a:pPr lvl="1"/>
            <a:r>
              <a:rPr lang="en-US" dirty="0" smtClean="0"/>
              <a:t>Student can submit their evaluation for teacher and course.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3132"/>
          </a:xfrm>
        </p:spPr>
        <p:txBody>
          <a:bodyPr/>
          <a:lstStyle/>
          <a:p>
            <a:r>
              <a:rPr lang="en-US" dirty="0" smtClean="0"/>
              <a:t>Result Submission Work Flow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268284"/>
              </p:ext>
            </p:extLst>
          </p:nvPr>
        </p:nvGraphicFramePr>
        <p:xfrm>
          <a:off x="837396" y="1648683"/>
          <a:ext cx="10696575" cy="462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Help and assistance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Agriculture Faisalabad – uaf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75479" y="2087484"/>
            <a:ext cx="9144001" cy="3429000"/>
            <a:chOff x="719" y="6119"/>
            <a:chExt cx="14402" cy="5402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20" y="720"/>
              <a:ext cx="14400" cy="10800"/>
              <a:chOff x="720" y="720"/>
              <a:chExt cx="14400" cy="10800"/>
            </a:xfrm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720" y="720"/>
                <a:ext cx="14400" cy="10800"/>
              </a:xfrm>
              <a:custGeom>
                <a:avLst/>
                <a:gdLst>
                  <a:gd name="T0" fmla="+- 0 15120 720"/>
                  <a:gd name="T1" fmla="*/ T0 w 14400"/>
                  <a:gd name="T2" fmla="+- 0 6120 720"/>
                  <a:gd name="T3" fmla="*/ 6120 h 10800"/>
                  <a:gd name="T4" fmla="+- 0 720 720"/>
                  <a:gd name="T5" fmla="*/ T4 w 14400"/>
                  <a:gd name="T6" fmla="+- 0 6120 720"/>
                  <a:gd name="T7" fmla="*/ 6120 h 10800"/>
                  <a:gd name="T8" fmla="+- 0 720 720"/>
                  <a:gd name="T9" fmla="*/ T8 w 14400"/>
                  <a:gd name="T10" fmla="+- 0 11520 720"/>
                  <a:gd name="T11" fmla="*/ 11520 h 10800"/>
                  <a:gd name="T12" fmla="+- 0 15120 720"/>
                  <a:gd name="T13" fmla="*/ T12 w 14400"/>
                  <a:gd name="T14" fmla="+- 0 11520 720"/>
                  <a:gd name="T15" fmla="*/ 11520 h 10800"/>
                  <a:gd name="T16" fmla="+- 0 15120 720"/>
                  <a:gd name="T17" fmla="*/ T16 w 14400"/>
                  <a:gd name="T18" fmla="+- 0 6120 720"/>
                  <a:gd name="T19" fmla="*/ 6120 h 108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00" h="10800">
                    <a:moveTo>
                      <a:pt x="14400" y="5400"/>
                    </a:moveTo>
                    <a:lnTo>
                      <a:pt x="0" y="5400"/>
                    </a:lnTo>
                    <a:lnTo>
                      <a:pt x="0" y="10800"/>
                    </a:lnTo>
                    <a:lnTo>
                      <a:pt x="14400" y="10800"/>
                    </a:lnTo>
                    <a:lnTo>
                      <a:pt x="14400" y="5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80" y="7200"/>
                <a:ext cx="2986" cy="2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518525" cy="3678303"/>
          </a:xfrm>
        </p:spPr>
        <p:txBody>
          <a:bodyPr/>
          <a:lstStyle/>
          <a:p>
            <a:r>
              <a:rPr lang="en-US" dirty="0" smtClean="0"/>
              <a:t>Contact #: </a:t>
            </a:r>
            <a:r>
              <a:rPr lang="en-US" dirty="0" smtClean="0"/>
              <a:t>041-9200161</a:t>
            </a:r>
          </a:p>
          <a:p>
            <a:r>
              <a:rPr lang="en-US" dirty="0" smtClean="0"/>
              <a:t>		Ext	  : 3315</a:t>
            </a:r>
          </a:p>
          <a:p>
            <a:pPr marL="630000" lvl="2" indent="0">
              <a:buNone/>
            </a:pPr>
            <a:r>
              <a:rPr lang="en-US" dirty="0" smtClean="0"/>
              <a:t>Email:       </a:t>
            </a:r>
            <a:r>
              <a:rPr lang="en-US" dirty="0" err="1" smtClean="0">
                <a:hlinkClick r:id="rId3"/>
              </a:rPr>
              <a:t>lms@uaf.edu.pk</a:t>
            </a:r>
            <a:r>
              <a:rPr lang="en-US" smtClean="0"/>
              <a:t>, 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6C1F1E27-07A2-44B4-AD28-9F9A0AAC90DC}" vid="{4C2E8B21-EA4B-48F9-80E5-E34E2538A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UAF_PPTX_Landscape</Template>
  <TotalTime>1678</TotalTime>
  <Words>270</Words>
  <Application>Microsoft Office PowerPoint</Application>
  <PresentationFormat>Custom</PresentationFormat>
  <Paragraphs>60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Dividend</vt:lpstr>
      <vt:lpstr>PowerPoint Presentation</vt:lpstr>
      <vt:lpstr>LMS Introduction</vt:lpstr>
      <vt:lpstr>LMS Features</vt:lpstr>
      <vt:lpstr>Access LMS</vt:lpstr>
      <vt:lpstr>LMS Role</vt:lpstr>
      <vt:lpstr>Role in LMS</vt:lpstr>
      <vt:lpstr>Role in LMS</vt:lpstr>
      <vt:lpstr>Result Submission Work Flow</vt:lpstr>
      <vt:lpstr>For Help and assistance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Oracle Developer</dc:creator>
  <cp:lastModifiedBy>uaf</cp:lastModifiedBy>
  <cp:revision>60</cp:revision>
  <dcterms:created xsi:type="dcterms:W3CDTF">2019-02-04T05:21:34Z</dcterms:created>
  <dcterms:modified xsi:type="dcterms:W3CDTF">2019-09-20T07:06:09Z</dcterms:modified>
</cp:coreProperties>
</file>